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Outline + style → rendered slide images.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Transition into the motivation/overview.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Outline + style in, slide images out; not a PDF summariser.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Contrast effort and consistency.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Inputs → processing →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Visual proof of what the generator produces.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_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